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7" r:id="rId5"/>
    <p:sldId id="265" r:id="rId6"/>
    <p:sldId id="270" r:id="rId7"/>
    <p:sldId id="271" r:id="rId8"/>
    <p:sldId id="273" r:id="rId9"/>
    <p:sldId id="272" r:id="rId10"/>
    <p:sldId id="259" r:id="rId11"/>
    <p:sldId id="274" r:id="rId12"/>
    <p:sldId id="275" r:id="rId13"/>
    <p:sldId id="266" r:id="rId14"/>
    <p:sldId id="276" r:id="rId15"/>
    <p:sldId id="277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>
        <p:scale>
          <a:sx n="75" d="100"/>
          <a:sy n="75" d="100"/>
        </p:scale>
        <p:origin x="125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12B2F-AC98-44CD-ACFA-1247C0429184}" type="datetimeFigureOut">
              <a:rPr lang="pl-PL" smtClean="0"/>
              <a:pPr/>
              <a:t>2020-05-28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AD54F-5628-4D04-9F54-981BFC242AE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zieci i tańczące kaczuszki z napisem Dzień Dziecka - Gify i ..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Majka Jeżowska - Wszystkie dzieci nasze s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87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515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do akceptacji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94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66" y="4850"/>
            <a:ext cx="9202066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2515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do odpoczynku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787682"/>
      </p:ext>
    </p:extLst>
  </p:cSld>
  <p:clrMapOvr>
    <a:masterClrMapping/>
  </p:clrMapOvr>
  <p:transition advTm="1102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740"/>
          </a:xfr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07504" y="56847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do jedzenia i picia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194320"/>
      </p:ext>
    </p:extLst>
  </p:cSld>
  <p:clrMapOvr>
    <a:masterClrMapping/>
  </p:clrMapOvr>
  <p:transition advTm="1158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zień Dziec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3039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908720"/>
            <a:ext cx="7344816" cy="58583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99592" y="3533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KOCHANE STARSZACZKI WSZYSTKIEGO NAJLEPSZEGO Z OKAZJI DNIA DZIECKA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39244"/>
      </p:ext>
    </p:extLst>
  </p:cSld>
  <p:clrMapOvr>
    <a:masterClrMapping/>
  </p:clrMapOvr>
  <p:transition advTm="13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96" y="0"/>
            <a:ext cx="4788024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018"/>
            <a:ext cx="4355976" cy="32669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285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946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onwencja o Prawach Dziecka | ABC Maluc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0" y="620688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Wszystkie dzieci na całym świecie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są takie same - lubią skakać na jednej nodze 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 lubią zanudzać mamę.</a:t>
            </a:r>
          </a:p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Wszystkie dzieci na całym świecie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śpiewają wesołe piosenki i byle kamyk,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 byle szkiełko biorą jak skarb do ręki. </a:t>
            </a:r>
          </a:p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Podobno dzieci na całym świecie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bywają niegrzeczne czasem,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lecz to nie u nas, nie w naszym mieście -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to gdzieś za górą, za lasem. </a:t>
            </a:r>
            <a:endParaRPr lang="pl-PL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2485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Myślisz, że twoi przyjaciele cię lubią? Zdziwisz się, jak wielu z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8388" cy="6858000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11950" y="905908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Przyjaciel to ktoś taki, kto Cię nie zawiedzie, </a:t>
            </a:r>
            <a:br>
              <a:rPr lang="pl-PL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bo „Prawdziwych przyjaciół poznajemy </a:t>
            </a:r>
            <a:br>
              <a:rPr lang="pl-PL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 biedzie”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3083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PRZJACIEL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89747" y="5626951"/>
            <a:ext cx="8608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 ktoś, z kim chcesz podzielić się ciastkiem, cukierkiem, i do kogo mieć możesz zaufanie.</a:t>
            </a:r>
          </a:p>
        </p:txBody>
      </p:sp>
    </p:spTree>
    <p:custDataLst>
      <p:tags r:id="rId1"/>
    </p:custDataLst>
  </p:cSld>
  <p:clrMapOvr>
    <a:masterClrMapping/>
  </p:clrMapOvr>
  <p:transition advTm="1435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zyjaźń Zdjęcia Stockowe - 123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733256"/>
            <a:ext cx="8229600" cy="11247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Albo </a:t>
            </a:r>
            <a:r>
              <a:rPr lang="pl-PL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spotkasz się w domu, kiedy wiatr i </a:t>
            </a:r>
            <a:r>
              <a:rPr lang="pl-PL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słota. Bo </a:t>
            </a:r>
            <a:r>
              <a:rPr lang="pl-PL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prawdziwy przyjaciel </a:t>
            </a:r>
            <a:r>
              <a:rPr lang="pl-PL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jest </a:t>
            </a:r>
            <a:r>
              <a:rPr lang="pl-PL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na wagę złota!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0" y="0"/>
            <a:ext cx="9144000" cy="18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1" i="0" u="none" strike="noStrike" kern="1200" normalizeH="0" baseline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Przyjaciel, kiedy trzeba, na pewno pomoże. </a:t>
            </a:r>
            <a:br>
              <a:rPr kumimoji="0" lang="pl-PL" sz="3200" b="1" i="0" u="none" strike="noStrike" kern="1200" normalizeH="0" baseline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3200" b="1" i="0" u="none" strike="noStrike" kern="1200" normalizeH="0" baseline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 nim pójdziesz pograć w piłkę, pobiegasz na</a:t>
            </a:r>
            <a:r>
              <a:rPr kumimoji="0" lang="pl-PL" sz="3200" b="1" i="0" u="none" strike="noStrike" kern="1200" normalizeH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200" b="1" i="0" u="none" strike="noStrike" kern="1200" normalizeH="0" baseline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dworze</a:t>
            </a:r>
            <a:endParaRPr kumimoji="0" lang="pl-PL" sz="3200" b="1" i="0" u="none" strike="noStrike" kern="1200" normalizeH="0" baseline="0" noProof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1432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zien Dziecka 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52743" cy="6858000"/>
          </a:xfrm>
        </p:spPr>
      </p:pic>
      <p:sp>
        <p:nvSpPr>
          <p:cNvPr id="6" name="Prostokąt 5"/>
          <p:cNvSpPr/>
          <p:nvPr/>
        </p:nvSpPr>
        <p:spPr>
          <a:xfrm>
            <a:off x="3275856" y="1700808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Niech się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wreszcie</a:t>
            </a:r>
          </a:p>
          <a:p>
            <a:pPr algn="ctr"/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każdy dowie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rozpowie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 świecie całym,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że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dziecko to także człowiek, Tyle, że jeszcze mały.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Dlatego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ludzie uczeni,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którym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 to należą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się brawa. Chcąc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wielu dzieci los odmienić,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spisali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dla was mądre prawa. Więc je na co dzień i od święta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spróbujcie </a:t>
            </a: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dobrze 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zapamiętać!</a:t>
            </a:r>
            <a:endParaRPr lang="pl-P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4810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PRAWA DZIECKA</a:t>
            </a:r>
            <a:endParaRPr lang="pl-PL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983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30"/>
            <a:ext cx="9066573" cy="6851370"/>
          </a:xfr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-25041" y="274638"/>
            <a:ext cx="5554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do miłości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88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yjechaliśmy na majówkę i trafiliśmy do raju. Raju dla dzieci i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6"/>
            <a:ext cx="9144001" cy="68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187624" y="5228"/>
            <a:ext cx="6552728" cy="1143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do zabawy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126084"/>
      </p:ext>
    </p:extLst>
  </p:cSld>
  <p:clrMapOvr>
    <a:masterClrMapping/>
  </p:clrMapOvr>
  <p:transition advTm="60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7"/>
            <a:ext cx="9124570" cy="6876256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504" y="4581128"/>
            <a:ext cx="8495928" cy="1916832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do opieki medycznej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12451"/>
      </p:ext>
    </p:extLst>
  </p:cSld>
  <p:clrMapOvr>
    <a:masterClrMapping/>
  </p:clrMapOvr>
  <p:transition advTm="475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0"/>
            <a:ext cx="9144000" cy="6840141"/>
          </a:xfr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6552728" cy="1143000"/>
          </a:xfrm>
        </p:spPr>
        <p:txBody>
          <a:bodyPr>
            <a:normAutofit fontScale="90000"/>
          </a:bodyPr>
          <a:lstStyle/>
          <a:p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Prawo chodzenia do przedszkola, szkoły 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280667"/>
      </p:ext>
    </p:extLst>
  </p:cSld>
  <p:clrMapOvr>
    <a:masterClrMapping/>
  </p:clrMapOvr>
  <p:transition advTm="929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159</Words>
  <Application>Microsoft Office PowerPoint</Application>
  <PresentationFormat>Pokaz na ekranie (4:3)</PresentationFormat>
  <Paragraphs>19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Prawo do zabawy</vt:lpstr>
      <vt:lpstr>Prawo do opieki medycznej</vt:lpstr>
      <vt:lpstr>Prawo chodzenia do przedszkola, szkoły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magdalena (nysia)</dc:creator>
  <cp:lastModifiedBy>mkwiecien</cp:lastModifiedBy>
  <cp:revision>74</cp:revision>
  <dcterms:created xsi:type="dcterms:W3CDTF">2020-05-19T11:42:38Z</dcterms:created>
  <dcterms:modified xsi:type="dcterms:W3CDTF">2020-05-28T10:32:30Z</dcterms:modified>
</cp:coreProperties>
</file>